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69" r:id="rId5"/>
    <p:sldId id="258" r:id="rId6"/>
    <p:sldId id="259" r:id="rId7"/>
    <p:sldId id="260" r:id="rId8"/>
    <p:sldId id="268" r:id="rId9"/>
    <p:sldId id="267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3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0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87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10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98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6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02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1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1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1138D-971B-42BA-974D-5EE545FEDA43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1ABCF-CD3F-4190-A275-03FA1AAA4D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1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PROPOSAL DEFENSE ON MASTERS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866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988" y="534942"/>
            <a:ext cx="13220252" cy="1325563"/>
          </a:xfrm>
        </p:spPr>
        <p:txBody>
          <a:bodyPr/>
          <a:lstStyle/>
          <a:p>
            <a:r>
              <a:rPr lang="en-US" dirty="0" smtClean="0"/>
              <a:t> Significance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/>
              <a:t>1</a:t>
            </a:r>
            <a:r>
              <a:rPr lang="en-US" dirty="0" smtClean="0"/>
              <a:t>. Organizations </a:t>
            </a:r>
            <a:r>
              <a:rPr lang="en-US" dirty="0"/>
              <a:t>are set up to improve over time, so this study will help to show how organizations can </a:t>
            </a:r>
            <a:r>
              <a:rPr lang="en-US" dirty="0" smtClean="0"/>
              <a:t>develop.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</a:t>
            </a:r>
            <a:r>
              <a:rPr lang="en-US" dirty="0" smtClean="0"/>
              <a:t>. The </a:t>
            </a:r>
            <a:r>
              <a:rPr lang="en-US" dirty="0"/>
              <a:t>study will show how employee motivation </a:t>
            </a:r>
            <a:r>
              <a:rPr lang="en-US" dirty="0" smtClean="0"/>
              <a:t>leads </a:t>
            </a:r>
            <a:r>
              <a:rPr lang="en-US" dirty="0"/>
              <a:t>to improvement in </a:t>
            </a:r>
            <a:r>
              <a:rPr lang="en-US" dirty="0" smtClean="0"/>
              <a:t>organizational development.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505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Limitations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study will be </a:t>
            </a:r>
            <a:r>
              <a:rPr lang="en-US" dirty="0" smtClean="0"/>
              <a:t>conducted  </a:t>
            </a:r>
            <a:r>
              <a:rPr lang="en-US" dirty="0"/>
              <a:t>in one </a:t>
            </a:r>
            <a:r>
              <a:rPr lang="en-US" dirty="0" smtClean="0"/>
              <a:t>organization, so </a:t>
            </a:r>
            <a:r>
              <a:rPr lang="en-US" dirty="0"/>
              <a:t>the </a:t>
            </a:r>
            <a:r>
              <a:rPr lang="en-US" dirty="0" smtClean="0"/>
              <a:t>results cannot </a:t>
            </a:r>
            <a:r>
              <a:rPr lang="en-US" dirty="0"/>
              <a:t>apply very well to all </a:t>
            </a:r>
            <a:r>
              <a:rPr lang="en-US" dirty="0" smtClean="0"/>
              <a:t>organizations. </a:t>
            </a:r>
            <a:r>
              <a:rPr lang="en-US" dirty="0"/>
              <a:t>Given the explorative nature of the study, some limitations of the data should be stated. The research focused attention on the </a:t>
            </a:r>
            <a:r>
              <a:rPr lang="en-US" dirty="0" smtClean="0"/>
              <a:t>employee  </a:t>
            </a:r>
            <a:r>
              <a:rPr lang="en-US" dirty="0"/>
              <a:t>motivation on retention of employees. 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work will not include many organizations because of </a:t>
            </a:r>
            <a:r>
              <a:rPr lang="en-US" dirty="0" smtClean="0"/>
              <a:t>inadequate </a:t>
            </a:r>
            <a:r>
              <a:rPr lang="en-US" dirty="0"/>
              <a:t>resources to </a:t>
            </a:r>
            <a:r>
              <a:rPr lang="en-US" dirty="0" smtClean="0"/>
              <a:t>print  </a:t>
            </a:r>
            <a:r>
              <a:rPr lang="en-US" dirty="0"/>
              <a:t>more </a:t>
            </a:r>
            <a:r>
              <a:rPr lang="en-US" dirty="0" smtClean="0"/>
              <a:t>questionnaires </a:t>
            </a:r>
            <a:r>
              <a:rPr lang="en-US" dirty="0"/>
              <a:t>to include more people in the study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3</a:t>
            </a:r>
            <a:r>
              <a:rPr lang="en-US" dirty="0" smtClean="0"/>
              <a:t>. The </a:t>
            </a:r>
            <a:r>
              <a:rPr lang="en-US" dirty="0"/>
              <a:t>methodology will make </a:t>
            </a:r>
            <a:r>
              <a:rPr lang="en-US" dirty="0" smtClean="0"/>
              <a:t>use </a:t>
            </a:r>
            <a:r>
              <a:rPr lang="en-US" dirty="0"/>
              <a:t>of </a:t>
            </a:r>
            <a:r>
              <a:rPr lang="en-US" dirty="0" smtClean="0"/>
              <a:t>only </a:t>
            </a:r>
            <a:r>
              <a:rPr lang="en-US" dirty="0"/>
              <a:t>questionnaires, leaving out </a:t>
            </a:r>
            <a:r>
              <a:rPr lang="en-US" dirty="0" smtClean="0"/>
              <a:t>others like focused </a:t>
            </a:r>
            <a:r>
              <a:rPr lang="en-US" dirty="0"/>
              <a:t>group discussion or observation method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724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11500" dirty="0" smtClean="0"/>
              <a:t>Thank You</a:t>
            </a:r>
            <a:endParaRPr lang="en-US" sz="11500" dirty="0"/>
          </a:p>
        </p:txBody>
      </p:sp>
    </p:spTree>
    <p:extLst>
      <p:ext uri="{BB962C8B-B14F-4D97-AF65-F5344CB8AC3E}">
        <p14:creationId xmlns:p14="http://schemas.microsoft.com/office/powerpoint/2010/main" val="71086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CATHERINE BANAYELE KPANGKPARI-HESSE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COURSE: HUMAN RESOURCE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55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 EMPLOYEE MOTIVATION ON EMPLOYEE RETENTION : A CASE STUDY OF </a:t>
            </a:r>
            <a:r>
              <a:rPr lang="en-US" dirty="0" smtClean="0"/>
              <a:t>FIDELITY BANK LIMITED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569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BACKGROUND OF THE STUDY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BACKGROUND TO THE STUDY</a:t>
            </a:r>
          </a:p>
          <a:p>
            <a:pPr marL="0" indent="0">
              <a:buNone/>
            </a:pPr>
            <a:r>
              <a:rPr lang="en-US" dirty="0"/>
              <a:t>The employee motivation on retention of employees has been shown to be significant to the development and the accomplishment of an organization‘s goals and objectives. Retention of employees can be a vital source of competitive advantage for any organization.</a:t>
            </a:r>
          </a:p>
        </p:txBody>
      </p:sp>
    </p:spTree>
    <p:extLst>
      <p:ext uri="{BB962C8B-B14F-4D97-AF65-F5344CB8AC3E}">
        <p14:creationId xmlns:p14="http://schemas.microsoft.com/office/powerpoint/2010/main" val="2879310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STATEMENT </a:t>
            </a:r>
            <a:r>
              <a:rPr lang="en-US" b="1" dirty="0"/>
              <a:t>OF THE PROBLEM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Understanding employee perspectives and measuring their retention factors are  critical to an organization‘s success. However, each employee in an organization creates his or her own understanding of a phenomenon and assumptions (</a:t>
            </a:r>
            <a:r>
              <a:rPr lang="en-US" dirty="0" err="1"/>
              <a:t>Argyris</a:t>
            </a:r>
            <a:r>
              <a:rPr lang="en-US" dirty="0"/>
              <a:t> and </a:t>
            </a:r>
            <a:r>
              <a:rPr lang="en-US" dirty="0" err="1"/>
              <a:t>Schon</a:t>
            </a:r>
            <a:r>
              <a:rPr lang="en-US" dirty="0"/>
              <a:t>, 1978). It is the understanding of the situation that provokes an action (</a:t>
            </a:r>
            <a:r>
              <a:rPr lang="en-US" dirty="0" err="1"/>
              <a:t>Weick</a:t>
            </a:r>
            <a:r>
              <a:rPr lang="en-US" dirty="0"/>
              <a:t>, 1979; 1995).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765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The general objective of this study is to discover the </a:t>
            </a:r>
            <a:r>
              <a:rPr lang="en-US" dirty="0" smtClean="0"/>
              <a:t>employee </a:t>
            </a:r>
            <a:r>
              <a:rPr lang="en-US" dirty="0"/>
              <a:t>motivation on the retention of employees 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7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</a:t>
            </a:r>
            <a:r>
              <a:rPr lang="en-US" b="1" dirty="0"/>
              <a:t>Objectives of </a:t>
            </a:r>
            <a:r>
              <a:rPr lang="en-US" b="1" dirty="0" smtClean="0"/>
              <a:t>study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GENERAL OBJECTIVE</a:t>
            </a:r>
          </a:p>
          <a:p>
            <a:pPr marL="0" indent="0">
              <a:buNone/>
            </a:pPr>
            <a:r>
              <a:rPr lang="en-US" dirty="0" smtClean="0"/>
              <a:t>To examine the relationship between employee motivation and sound organizational development.</a:t>
            </a:r>
          </a:p>
          <a:p>
            <a:pPr marL="0" indent="0">
              <a:buNone/>
            </a:pPr>
            <a:endParaRPr lang="en-US" dirty="0"/>
          </a:p>
          <a:p>
            <a:pPr>
              <a:buNone/>
            </a:pPr>
            <a:r>
              <a:rPr lang="en-US" b="1" u="sng" dirty="0" smtClean="0"/>
              <a:t>SPECIFIC OBJECTIVES</a:t>
            </a:r>
          </a:p>
          <a:p>
            <a:r>
              <a:rPr lang="en-US" dirty="0" smtClean="0"/>
              <a:t>To find out how employee motivation leads to improved organizational development.</a:t>
            </a:r>
          </a:p>
          <a:p>
            <a:r>
              <a:rPr lang="en-US" dirty="0" smtClean="0"/>
              <a:t>To explore the forms of employee motivation that brings about higher productivity and organizational development. </a:t>
            </a:r>
          </a:p>
          <a:p>
            <a:r>
              <a:rPr lang="en-US" dirty="0" smtClean="0"/>
              <a:t>To assess the forms of employee motivation that results in better organizational development. </a:t>
            </a:r>
          </a:p>
          <a:p>
            <a:r>
              <a:rPr lang="en-US" dirty="0" smtClean="0"/>
              <a:t>To examine short coming in the employee motivation.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98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this chapter, the previous of studies for employee‘s  </a:t>
            </a:r>
            <a:r>
              <a:rPr lang="en-US" dirty="0" smtClean="0"/>
              <a:t>motivation on employee  retentions are </a:t>
            </a:r>
            <a:r>
              <a:rPr lang="en-US" dirty="0"/>
              <a:t>presented to be the framework to understand and systematically analyze factors that affect employee‘s intentions.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1. Survey method for the study.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Data collection by means of the questionnaire.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We will analysis the data using simple frequency and percentage tables.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2254</TotalTime>
  <Words>445</Words>
  <Application>Microsoft Office PowerPoint</Application>
  <PresentationFormat>Widescreen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PROPOSAL DEFENSE ON MASTERS RESEARCH</vt:lpstr>
      <vt:lpstr>CATHERINE BANAYELE KPANGKPARI-HESSE </vt:lpstr>
      <vt:lpstr>TOPIC</vt:lpstr>
      <vt:lpstr>BACKGROUND OF THE STUDY </vt:lpstr>
      <vt:lpstr>STATEMENT OF THE PROBLEM </vt:lpstr>
      <vt:lpstr>Objective of Study</vt:lpstr>
      <vt:lpstr>  Objectives of study  </vt:lpstr>
      <vt:lpstr>Literature Review</vt:lpstr>
      <vt:lpstr>Methodology</vt:lpstr>
      <vt:lpstr> Significance of Study</vt:lpstr>
      <vt:lpstr> Limitations of Study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CATHERINE BANAYELE KPANGKPARI-HESSE</dc:title>
  <dc:creator>Laptop</dc:creator>
  <cp:lastModifiedBy>Laptop</cp:lastModifiedBy>
  <cp:revision>42</cp:revision>
  <dcterms:created xsi:type="dcterms:W3CDTF">2016-02-16T18:54:07Z</dcterms:created>
  <dcterms:modified xsi:type="dcterms:W3CDTF">2018-04-04T13:20:45Z</dcterms:modified>
</cp:coreProperties>
</file>